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731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1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879" y="512234"/>
            <a:ext cx="1234678" cy="10924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845" y="512234"/>
            <a:ext cx="3589734" cy="10924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4" y="5875868"/>
            <a:ext cx="5829300" cy="1816100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4" y="3875618"/>
            <a:ext cx="5829300" cy="2000250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9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844" y="2986617"/>
            <a:ext cx="2412206" cy="844973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0350" y="2986617"/>
            <a:ext cx="2412206" cy="844973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1" cy="853016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4"/>
            <a:ext cx="3031331" cy="5268384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2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4" cy="154940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0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4" cy="6254750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5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50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9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28625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428625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428625" rtl="0" eaLnBrk="1" latinLnBrk="0" hangingPunct="1">
        <a:spcBef>
          <a:spcPct val="20000"/>
        </a:spcBef>
        <a:buFont typeface="Arial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428625" rtl="0" eaLnBrk="1" latinLnBrk="0" hangingPunct="1">
        <a:spcBef>
          <a:spcPct val="20000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428625" rtl="0" eaLnBrk="1" latinLnBrk="0" hangingPunct="1">
        <a:spcBef>
          <a:spcPct val="20000"/>
        </a:spcBef>
        <a:buFont typeface="Arial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428625" rtl="0" eaLnBrk="1" latinLnBrk="0" hangingPunct="1">
        <a:spcBef>
          <a:spcPct val="20000"/>
        </a:spcBef>
        <a:buFont typeface="Arial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613" y="1445364"/>
            <a:ext cx="4320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24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Parent Tip of the </a:t>
            </a:r>
            <a:r>
              <a:rPr lang="en-US" sz="2400" b="1" u="sng" dirty="0" smtClean="0">
                <a:solidFill>
                  <a:prstClr val="black"/>
                </a:solidFill>
                <a:latin typeface="KG Miss Kindergarten" panose="02000000000000000000" pitchFamily="2" charset="0"/>
                <a:ea typeface="RowdyWriting" panose="02000603000000000000" pitchFamily="2" charset="0"/>
              </a:rPr>
              <a:t>Week</a:t>
            </a:r>
            <a:r>
              <a:rPr lang="en-US" sz="2000" dirty="0" smtClean="0">
                <a:latin typeface="KG Miss Kindergarten" panose="02000000000000000000" pitchFamily="2" charset="0"/>
                <a:ea typeface="RowdyWriting" panose="02000603000000000000" pitchFamily="2" charset="0"/>
              </a:rPr>
              <a:t>: Ask your child to introduce themselves to someone new </a:t>
            </a:r>
            <a:r>
              <a:rPr lang="en-US" sz="2000" smtClean="0">
                <a:latin typeface="KG Miss Kindergarten" panose="02000000000000000000" pitchFamily="2" charset="0"/>
                <a:ea typeface="RowdyWriting" panose="02000603000000000000" pitchFamily="2" charset="0"/>
              </a:rPr>
              <a:t>at recess. </a:t>
            </a:r>
            <a:endParaRPr lang="en-US" sz="2000" dirty="0" smtClean="0">
              <a:latin typeface="KG Miss Kindergarten" panose="02000000000000000000" pitchFamily="2" charset="0"/>
              <a:ea typeface="RowdyWriting" panose="02000603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451" y="3658911"/>
            <a:ext cx="29767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Book Fair:  </a:t>
            </a: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March 1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st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-7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</a:t>
            </a:r>
          </a:p>
          <a:p>
            <a:pPr algn="ctr" defTabSz="428625"/>
            <a:endParaRPr lang="en-US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Open House:  </a:t>
            </a: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March 7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</a:t>
            </a:r>
            <a:r>
              <a:rPr lang="en-US" sz="12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(5:30-7:00)</a:t>
            </a:r>
            <a:endParaRPr lang="en-US" sz="1200" b="1" u="sng" baseline="30000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Spring Break-</a:t>
            </a: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March </a:t>
            </a:r>
            <a:r>
              <a:rPr lang="en-US" b="1" u="sng" dirty="0">
                <a:solidFill>
                  <a:prstClr val="black"/>
                </a:solidFill>
                <a:latin typeface="KG Miss Kindergarten" panose="02000000000000000000" pitchFamily="2" charset="0"/>
              </a:rPr>
              <a:t>11</a:t>
            </a:r>
            <a:r>
              <a:rPr lang="en-US" b="1" u="sng" baseline="30000" dirty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>
                <a:solidFill>
                  <a:prstClr val="black"/>
                </a:solidFill>
                <a:latin typeface="KG Miss Kindergarten" panose="02000000000000000000" pitchFamily="2" charset="0"/>
              </a:rPr>
              <a:t>-15</a:t>
            </a:r>
            <a:r>
              <a:rPr lang="en-US" b="1" u="sng" baseline="30000" dirty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>
                <a:solidFill>
                  <a:prstClr val="black"/>
                </a:solidFill>
                <a:latin typeface="KG Miss Kindergarten" panose="02000000000000000000" pitchFamily="2" charset="0"/>
              </a:rPr>
              <a:t> </a:t>
            </a:r>
          </a:p>
          <a:p>
            <a:pPr algn="ctr" defTabSz="428625"/>
            <a:endParaRPr lang="en-US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8929" y="3658912"/>
            <a:ext cx="32668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endParaRPr lang="en-US" sz="1400" b="1" u="sng" dirty="0">
              <a:solidFill>
                <a:prstClr val="black"/>
              </a:solidFill>
              <a:latin typeface="RowdyWriting" panose="02000603000000000000" pitchFamily="2" charset="0"/>
              <a:ea typeface="RowdyWriting" panose="02000603000000000000" pitchFamily="2" charset="0"/>
              <a:sym typeface="Wingdings" panose="05000000000000000000" pitchFamily="2" charset="2"/>
            </a:endParaRPr>
          </a:p>
          <a:p>
            <a:pPr algn="ctr" defTabSz="428625"/>
            <a:r>
              <a:rPr lang="en-US" sz="1400" b="1" u="sng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sym typeface="Wingdings" panose="05000000000000000000" pitchFamily="2" charset="2"/>
              </a:rPr>
              <a:t>Complete one homework square a week.  Homework is due on Friday, March 8th. </a:t>
            </a:r>
          </a:p>
          <a:p>
            <a:pPr algn="ctr" defTabSz="428625"/>
            <a:endParaRPr lang="en-US" sz="1400" b="1" u="sng" dirty="0">
              <a:solidFill>
                <a:prstClr val="black"/>
              </a:solidFill>
              <a:latin typeface="RowdyWriting" panose="02000603000000000000" pitchFamily="2" charset="0"/>
              <a:ea typeface="RowdyWriting" panose="02000603000000000000" pitchFamily="2" charset="0"/>
              <a:sym typeface="Wingdings" panose="05000000000000000000" pitchFamily="2" charset="2"/>
            </a:endParaRPr>
          </a:p>
          <a:p>
            <a:pPr algn="ctr" defTabSz="428625"/>
            <a:r>
              <a:rPr lang="en-US" sz="1400" b="1" u="sng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sym typeface="Wingdings" panose="05000000000000000000" pitchFamily="2" charset="2"/>
              </a:rPr>
              <a:t>3</a:t>
            </a:r>
            <a:r>
              <a:rPr lang="en-US" sz="1400" b="1" u="sng" baseline="300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sym typeface="Wingdings" panose="05000000000000000000" pitchFamily="2" charset="2"/>
              </a:rPr>
              <a:t>rd</a:t>
            </a:r>
            <a:r>
              <a:rPr lang="en-US" sz="1400" b="1" u="sng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sym typeface="Wingdings" panose="05000000000000000000" pitchFamily="2" charset="2"/>
              </a:rPr>
              <a:t> Nine weeks testing will be done the week of March 4</a:t>
            </a:r>
            <a:r>
              <a:rPr lang="en-US" sz="1400" b="1" u="sng" baseline="300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sym typeface="Wingdings" panose="05000000000000000000" pitchFamily="2" charset="2"/>
              </a:rPr>
              <a:t>th</a:t>
            </a:r>
            <a:r>
              <a:rPr lang="en-US" sz="1400" b="1" u="sng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sym typeface="Wingdings" panose="05000000000000000000" pitchFamily="2" charset="2"/>
              </a:rPr>
              <a:t>-8</a:t>
            </a:r>
            <a:r>
              <a:rPr lang="en-US" sz="1400" b="1" u="sng" baseline="30000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sym typeface="Wingdings" panose="05000000000000000000" pitchFamily="2" charset="2"/>
              </a:rPr>
              <a:t>th</a:t>
            </a:r>
            <a:r>
              <a:rPr lang="en-US" sz="1400" b="1" u="sng" dirty="0" smtClean="0">
                <a:solidFill>
                  <a:prstClr val="black"/>
                </a:solidFill>
                <a:latin typeface="RowdyWriting" panose="02000603000000000000" pitchFamily="2" charset="0"/>
                <a:ea typeface="RowdyWriting" panose="02000603000000000000" pitchFamily="2" charset="0"/>
                <a:sym typeface="Wingdings" panose="05000000000000000000" pitchFamily="2" charset="2"/>
              </a:rPr>
              <a:t>.  Please make sure your child is present at school. </a:t>
            </a:r>
            <a:endParaRPr lang="en-US" sz="900" b="1" u="sng" dirty="0">
              <a:solidFill>
                <a:prstClr val="black"/>
              </a:solidFill>
              <a:latin typeface="RowdyWriting" panose="02000603000000000000" pitchFamily="2" charset="0"/>
              <a:ea typeface="RowdyWriting" panose="02000603000000000000" pitchFamily="2" charset="0"/>
              <a:sym typeface="Wingdings" panose="05000000000000000000" pitchFamily="2" charset="2"/>
            </a:endParaRPr>
          </a:p>
          <a:p>
            <a:pPr algn="ctr" defTabSz="428625"/>
            <a:endParaRPr lang="en-US" sz="1200" b="1" u="sng" dirty="0" smtClean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  <a:p>
            <a:pPr algn="ctr" defTabSz="428625"/>
            <a:endParaRPr lang="en-US" sz="1200" b="1" u="sng" dirty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450" y="6564289"/>
            <a:ext cx="267797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Reading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Avid Readers</a:t>
            </a:r>
          </a:p>
          <a:p>
            <a:pPr algn="ctr" defTabSz="428625"/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Writing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Persuasive Writing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Math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2D Shapes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5918" y="6564288"/>
            <a:ext cx="2754778" cy="2089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endParaRPr lang="en-US" sz="16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Science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Animals &amp; Habitats</a:t>
            </a:r>
          </a:p>
          <a:p>
            <a:pPr algn="ctr" defTabSz="428625"/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Social Studies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Texas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1896" y="330958"/>
            <a:ext cx="4533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4000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February 25</a:t>
            </a:r>
            <a:r>
              <a:rPr lang="en-US" sz="4000" b="1" u="sng" baseline="30000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th</a:t>
            </a:r>
            <a:r>
              <a:rPr lang="en-US" sz="4000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-March 1</a:t>
            </a:r>
            <a:r>
              <a:rPr lang="en-US" sz="4000" b="1" u="sng" baseline="30000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st</a:t>
            </a:r>
            <a:r>
              <a:rPr lang="en-US" sz="4000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 </a:t>
            </a:r>
            <a:endParaRPr lang="en-US" sz="4000" b="1" u="sng" dirty="0">
              <a:solidFill>
                <a:prstClr val="black"/>
              </a:solidFill>
              <a:latin typeface="KG Eyes Wide Open" panose="02000506000000020004" pitchFamily="2" charset="0"/>
              <a:cs typeface="Calibri (Body)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451" y="6055644"/>
            <a:ext cx="494224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Learning Focus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065" y="3121755"/>
            <a:ext cx="2990147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Upcoming Events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8928" y="3121755"/>
            <a:ext cx="326680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28443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99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(Body)</vt:lpstr>
      <vt:lpstr>KG Eyes Wide Open</vt:lpstr>
      <vt:lpstr>KG Miss Kindergarten</vt:lpstr>
      <vt:lpstr>RowdyWriting</vt:lpstr>
      <vt:lpstr>Wingdings</vt:lpstr>
      <vt:lpstr>1_Office Theme</vt:lpstr>
      <vt:lpstr>PowerPoint Presentation</vt:lpstr>
    </vt:vector>
  </TitlesOfParts>
  <Company>Santa Fe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Bouse, Amy</dc:creator>
  <cp:lastModifiedBy>Childs, Amy</cp:lastModifiedBy>
  <cp:revision>58</cp:revision>
  <cp:lastPrinted>2018-11-09T14:48:51Z</cp:lastPrinted>
  <dcterms:created xsi:type="dcterms:W3CDTF">2017-09-13T15:24:25Z</dcterms:created>
  <dcterms:modified xsi:type="dcterms:W3CDTF">2019-02-20T19:49:53Z</dcterms:modified>
</cp:coreProperties>
</file>