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9E3381-0234-8464-6E69-0E2A132C84B2}" v="1990" dt="2020-08-07T19:53:20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117" d="100"/>
          <a:sy n="117" d="100"/>
        </p:scale>
        <p:origin x="18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4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09703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94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90569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88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68123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00200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73522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346390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411333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9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r" eaLnBrk="1" latinLnBrk="0" hangingPunct="1"/>
            <a:fld id="{170ADD11-4055-44D3-AD09-D611CD509B89}" type="slidenum">
              <a:rPr kumimoji="0" lang="en-US" smtClean="0"/>
              <a:pPr algn="r" eaLnBrk="1" latinLnBrk="0" hangingPunct="1"/>
              <a:t>‹#›</a:t>
            </a:fld>
            <a:endParaRPr kumimoji="0" lang="zh-CN" alt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2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/>
              <a:t>Welcome to 8th Grade!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rtlCol="0">
            <a:normAutofit/>
          </a:bodyPr>
          <a:lstStyle/>
          <a:p>
            <a:r>
              <a:rPr lang="en-US" b="1" dirty="0"/>
              <a:t>8th grade </a:t>
            </a:r>
          </a:p>
          <a:p>
            <a:r>
              <a:rPr lang="en-US" b="1" dirty="0" smtClean="0"/>
              <a:t>Science</a:t>
            </a:r>
            <a:endParaRPr lang="en-US" b="1" dirty="0"/>
          </a:p>
          <a:p>
            <a:r>
              <a:rPr lang="en-US" b="1" dirty="0"/>
              <a:t>Ms. </a:t>
            </a:r>
            <a:r>
              <a:rPr lang="en-US" b="1" dirty="0" smtClean="0"/>
              <a:t>Turner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20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9FD9-F66A-491B-8F75-E84C6728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mbria"/>
              </a:rPr>
              <a:t>About Ms</a:t>
            </a:r>
            <a:r>
              <a:rPr lang="en-US" dirty="0" smtClean="0">
                <a:ea typeface="Cambria"/>
              </a:rPr>
              <a:t>. Turner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D468F-7D08-4AD2-A23C-1EDB8108B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have been teaching for 7 years.</a:t>
            </a:r>
          </a:p>
          <a:p>
            <a:r>
              <a:rPr lang="en-US" dirty="0" smtClean="0"/>
              <a:t>I am a Texas Native.</a:t>
            </a:r>
          </a:p>
          <a:p>
            <a:r>
              <a:rPr lang="en-US" dirty="0" smtClean="0"/>
              <a:t>I have 2 children ages 10 and 17.</a:t>
            </a:r>
          </a:p>
          <a:p>
            <a:r>
              <a:rPr lang="en-US" dirty="0" smtClean="0"/>
              <a:t>I enjoy going on adventures.</a:t>
            </a:r>
          </a:p>
          <a:p>
            <a:r>
              <a:rPr lang="en-US" dirty="0" smtClean="0"/>
              <a:t>I am working on my Masters degree.</a:t>
            </a:r>
          </a:p>
          <a:p>
            <a:r>
              <a:rPr lang="en-US" dirty="0" smtClean="0"/>
              <a:t>I have 2 dogs, </a:t>
            </a:r>
            <a:r>
              <a:rPr lang="en-US" dirty="0" err="1" smtClean="0"/>
              <a:t>Kinzie</a:t>
            </a:r>
            <a:r>
              <a:rPr lang="en-US" dirty="0" smtClean="0"/>
              <a:t> and Pretzels.</a:t>
            </a:r>
          </a:p>
          <a:p>
            <a:r>
              <a:rPr lang="en-US" dirty="0" smtClean="0"/>
              <a:t>Every summer I take students to international destinations for Educational Adventures.  Locations so far visited: Costa Rica, Belize, Ecuador and Galapagos Islands. </a:t>
            </a:r>
          </a:p>
          <a:p>
            <a:r>
              <a:rPr lang="en-US" dirty="0" smtClean="0"/>
              <a:t>My next destination is Iceland 2021.</a:t>
            </a:r>
          </a:p>
          <a:p>
            <a:r>
              <a:rPr lang="en-US" dirty="0" smtClean="0"/>
              <a:t>I teach science because I enjoy introducing fun to a subject that many people have anxiety about.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87788" y="1689781"/>
            <a:ext cx="2177144" cy="163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0901-8B3B-4951-9FE2-90324FEE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mbria"/>
              </a:rPr>
              <a:t>Grading policy</a:t>
            </a:r>
            <a:endParaRPr lang="en-US"/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1437ED7-BD7C-40A4-97D4-18F254D4E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6293" y="1109621"/>
            <a:ext cx="7200149" cy="5619580"/>
          </a:xfrm>
        </p:spPr>
      </p:pic>
    </p:spTree>
    <p:extLst>
      <p:ext uri="{BB962C8B-B14F-4D97-AF65-F5344CB8AC3E}">
        <p14:creationId xmlns:p14="http://schemas.microsoft.com/office/powerpoint/2010/main" val="12866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5E92-BBC0-4E34-BC34-D6E3EF70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mbria"/>
              </a:rPr>
              <a:t>LAte work policy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3044B-C088-4B18-B8C5-73A45C052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Late Work Policy Santa Fe Junior High School Student Handbook </a:t>
            </a:r>
          </a:p>
          <a:p>
            <a:r>
              <a:rPr lang="en-US" dirty="0">
                <a:ea typeface="+mn-lt"/>
                <a:cs typeface="+mn-lt"/>
              </a:rPr>
              <a:t> Assignments are due on time. </a:t>
            </a:r>
          </a:p>
          <a:p>
            <a:r>
              <a:rPr lang="en-US" dirty="0">
                <a:ea typeface="+mn-lt"/>
                <a:cs typeface="+mn-lt"/>
              </a:rPr>
              <a:t>The late work point deduction is listed below: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 1 day late = 10 point deduction 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2 days late = 15 point deduction 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3 days late = 20 point deduction 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4 days late= 25 point deduction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 5 days late= 30 point deduction </a:t>
            </a:r>
            <a:endParaRPr lang="en-US" sz="180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Any other penalty assignments must be approved by the principal.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87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6AB8D-F018-4E48-996C-1EA64AEF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Cambria"/>
              </a:rPr>
              <a:t>Science</a:t>
            </a:r>
            <a:r>
              <a:rPr lang="en-US" dirty="0" smtClean="0">
                <a:ea typeface="Cambria"/>
              </a:rPr>
              <a:t> </a:t>
            </a:r>
            <a:r>
              <a:rPr lang="en-US" dirty="0" err="1">
                <a:ea typeface="Cambria"/>
              </a:rPr>
              <a:t>pbis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F1A78-3709-4613-8C56-2D782AC93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When you participate in online learning, you have a responsibility. Please implement these digital expectations when interacting online.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1. communicate responsibility and kindly with one another.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2. protect our own and others' private information online.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3. stand up to cyberbullying.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4. respect each other's ideas and opinions.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5. Give proper credit when we use others' work. </a:t>
            </a:r>
          </a:p>
        </p:txBody>
      </p:sp>
    </p:spTree>
    <p:extLst>
      <p:ext uri="{BB962C8B-B14F-4D97-AF65-F5344CB8AC3E}">
        <p14:creationId xmlns:p14="http://schemas.microsoft.com/office/powerpoint/2010/main" val="15882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927D-8ED3-455D-B335-BE3AE971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mbria"/>
              </a:rPr>
              <a:t>Ms. </a:t>
            </a:r>
            <a:r>
              <a:rPr lang="en-US" dirty="0" smtClean="0">
                <a:ea typeface="Cambria"/>
              </a:rPr>
              <a:t>Turner’s</a:t>
            </a:r>
            <a:r>
              <a:rPr lang="en-US" dirty="0" smtClean="0">
                <a:ea typeface="Cambria"/>
              </a:rPr>
              <a:t> </a:t>
            </a:r>
            <a:r>
              <a:rPr lang="en-US" dirty="0">
                <a:ea typeface="Cambria"/>
              </a:rPr>
              <a:t>schedule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9E028-91CC-4C0E-9A1A-25C3DF09C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cs typeface="Calibri"/>
              </a:rPr>
              <a:t>1st Period- 7:35-8:30</a:t>
            </a: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2nd </a:t>
            </a:r>
            <a:r>
              <a:rPr lang="en-US" dirty="0" smtClean="0">
                <a:cs typeface="Calibri"/>
              </a:rPr>
              <a:t>Period-8:33-9:22</a:t>
            </a:r>
            <a:endParaRPr lang="en-US" dirty="0"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3rd Period- 9:25-10:14</a:t>
            </a: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4th Period- </a:t>
            </a:r>
            <a:r>
              <a:rPr lang="en-US" dirty="0" smtClean="0">
                <a:cs typeface="Calibri"/>
              </a:rPr>
              <a:t>10:17-11:06 (Conf.)</a:t>
            </a:r>
            <a:endParaRPr lang="en-US" dirty="0"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5th Period:11:09-11:58</a:t>
            </a: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C Lunch- 12:00-12:30</a:t>
            </a: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6th Period-12:32-1:21</a:t>
            </a: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7th Period-1:24-2:13</a:t>
            </a: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8th Period- 2:16-3:05 (PLC)</a:t>
            </a:r>
          </a:p>
        </p:txBody>
      </p:sp>
    </p:spTree>
    <p:extLst>
      <p:ext uri="{BB962C8B-B14F-4D97-AF65-F5344CB8AC3E}">
        <p14:creationId xmlns:p14="http://schemas.microsoft.com/office/powerpoint/2010/main" val="18820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EAFC-7763-45AE-A0E4-6FD51E595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mbria"/>
              </a:rPr>
              <a:t>canvas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FB9D2-3E56-466C-88B8-41AC415D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1. All work and announcements will be done through Canvas this year. 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2. Canvas is a live document, so changes are expected. We will get through this together!! </a:t>
            </a:r>
          </a:p>
        </p:txBody>
      </p:sp>
    </p:spTree>
    <p:extLst>
      <p:ext uri="{BB962C8B-B14F-4D97-AF65-F5344CB8AC3E}">
        <p14:creationId xmlns:p14="http://schemas.microsoft.com/office/powerpoint/2010/main" val="39369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E6B-39C1-41F5-B842-C8B01FF6B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mbria"/>
              </a:rPr>
              <a:t>Contact information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B83B4-16A2-4757-90A2-2233E80CF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1. Email: </a:t>
            </a:r>
            <a:r>
              <a:rPr lang="en-US" dirty="0" smtClean="0">
                <a:cs typeface="Calibri"/>
              </a:rPr>
              <a:t>Courtney.turner</a:t>
            </a:r>
            <a:r>
              <a:rPr lang="en-US" dirty="0" smtClean="0">
                <a:cs typeface="Calibri"/>
              </a:rPr>
              <a:t>@sfisd.org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2. Phone: </a:t>
            </a:r>
            <a:r>
              <a:rPr lang="en-US" dirty="0" smtClean="0">
                <a:cs typeface="Calibri"/>
              </a:rPr>
              <a:t>409-925-9300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67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141</TotalTime>
  <Words>257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Cambria</vt:lpstr>
      <vt:lpstr>华文仿宋</vt:lpstr>
      <vt:lpstr>Tw Cen MT</vt:lpstr>
      <vt:lpstr>Tw Cen MT Condensed</vt:lpstr>
      <vt:lpstr>Wingdings 3</vt:lpstr>
      <vt:lpstr>Integral</vt:lpstr>
      <vt:lpstr>Welcome to 8th Grade! </vt:lpstr>
      <vt:lpstr>About Ms. Turner</vt:lpstr>
      <vt:lpstr>Grading policy</vt:lpstr>
      <vt:lpstr>LAte work policy</vt:lpstr>
      <vt:lpstr>Science pbis</vt:lpstr>
      <vt:lpstr>Ms. Turner’s schedule</vt:lpstr>
      <vt:lpstr>canvas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Andrews, Kayla</dc:creator>
  <cp:lastModifiedBy>Potter, Robin</cp:lastModifiedBy>
  <cp:revision>324</cp:revision>
  <dcterms:created xsi:type="dcterms:W3CDTF">2020-08-07T18:43:39Z</dcterms:created>
  <dcterms:modified xsi:type="dcterms:W3CDTF">2020-08-11T20:50:05Z</dcterms:modified>
</cp:coreProperties>
</file>