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731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8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57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43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00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29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63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1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77879" y="512234"/>
            <a:ext cx="1234678" cy="10924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3845" y="512234"/>
            <a:ext cx="3589734" cy="10924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5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9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4" y="5875868"/>
            <a:ext cx="5829300" cy="1816100"/>
          </a:xfrm>
        </p:spPr>
        <p:txBody>
          <a:bodyPr anchor="t"/>
          <a:lstStyle>
            <a:lvl1pPr algn="l">
              <a:defRPr sz="37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4" y="3875618"/>
            <a:ext cx="5829300" cy="2000250"/>
          </a:xfrm>
        </p:spPr>
        <p:txBody>
          <a:bodyPr anchor="b"/>
          <a:lstStyle>
            <a:lvl1pPr marL="0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95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3844" y="2986617"/>
            <a:ext cx="2412206" cy="8449733"/>
          </a:xfrm>
        </p:spPr>
        <p:txBody>
          <a:bodyPr/>
          <a:lstStyle>
            <a:lvl1pPr>
              <a:defRPr sz="2625"/>
            </a:lvl1pPr>
            <a:lvl2pPr>
              <a:defRPr sz="2250"/>
            </a:lvl2pPr>
            <a:lvl3pPr>
              <a:defRPr sz="187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00350" y="2986617"/>
            <a:ext cx="2412206" cy="8449733"/>
          </a:xfrm>
        </p:spPr>
        <p:txBody>
          <a:bodyPr/>
          <a:lstStyle>
            <a:lvl1pPr>
              <a:defRPr sz="2625"/>
            </a:lvl1pPr>
            <a:lvl2pPr>
              <a:defRPr sz="2250"/>
            </a:lvl2pPr>
            <a:lvl3pPr>
              <a:defRPr sz="1875"/>
            </a:lvl3pPr>
            <a:lvl4pPr>
              <a:defRPr sz="1688"/>
            </a:lvl4pPr>
            <a:lvl5pPr>
              <a:defRPr sz="1688"/>
            </a:lvl5pPr>
            <a:lvl6pPr>
              <a:defRPr sz="1688"/>
            </a:lvl6pPr>
            <a:lvl7pPr>
              <a:defRPr sz="1688"/>
            </a:lvl7pPr>
            <a:lvl8pPr>
              <a:defRPr sz="1688"/>
            </a:lvl8pPr>
            <a:lvl9pPr>
              <a:defRPr sz="168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2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3030141" cy="853016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4"/>
            <a:ext cx="3030141" cy="5268384"/>
          </a:xfrm>
        </p:spPr>
        <p:txBody>
          <a:bodyPr/>
          <a:lstStyle>
            <a:lvl1pPr>
              <a:defRPr sz="2250"/>
            </a:lvl1pPr>
            <a:lvl2pPr>
              <a:defRPr sz="1875"/>
            </a:lvl2pPr>
            <a:lvl3pPr>
              <a:defRPr sz="1688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8"/>
            <a:ext cx="3031331" cy="853016"/>
          </a:xfr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4"/>
            <a:ext cx="3031331" cy="5268384"/>
          </a:xfrm>
        </p:spPr>
        <p:txBody>
          <a:bodyPr/>
          <a:lstStyle>
            <a:lvl1pPr>
              <a:defRPr sz="2250"/>
            </a:lvl1pPr>
            <a:lvl2pPr>
              <a:defRPr sz="1875"/>
            </a:lvl2pPr>
            <a:lvl3pPr>
              <a:defRPr sz="1688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90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7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22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4" cy="1549400"/>
          </a:xfrm>
        </p:spPr>
        <p:txBody>
          <a:bodyPr anchor="b"/>
          <a:lstStyle>
            <a:lvl1pPr algn="l">
              <a:defRPr sz="18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8"/>
            <a:ext cx="3833813" cy="7804150"/>
          </a:xfr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4" cy="6254750"/>
          </a:xfrm>
        </p:spPr>
        <p:txBody>
          <a:bodyPr/>
          <a:lstStyle>
            <a:lvl1pPr marL="0" indent="0">
              <a:buNone/>
              <a:defRPr sz="1313"/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53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0"/>
          </a:xfrm>
        </p:spPr>
        <p:txBody>
          <a:bodyPr anchor="b"/>
          <a:lstStyle>
            <a:lvl1pPr algn="l">
              <a:defRPr sz="18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50"/>
          </a:xfrm>
        </p:spPr>
        <p:txBody>
          <a:bodyPr/>
          <a:lstStyle>
            <a:lvl1pPr marL="0" indent="0">
              <a:buNone/>
              <a:defRPr sz="1313"/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7D48-4EB3-9640-A2B7-1FD2933050E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9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7D48-4EB3-9640-A2B7-1FD2933050E9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68FB7-761F-054D-A254-D0C26B529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5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28625" rtl="0" eaLnBrk="1" latinLnBrk="0" hangingPunct="1"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1469" indent="-321469" algn="l" defTabSz="428625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6516" indent="-267891" algn="l" defTabSz="428625" rtl="0" eaLnBrk="1" latinLnBrk="0" hangingPunct="1">
        <a:spcBef>
          <a:spcPct val="20000"/>
        </a:spcBef>
        <a:buFont typeface="Arial"/>
        <a:buChar char="–"/>
        <a:defRPr sz="2625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428625" rtl="0" eaLnBrk="1" latinLnBrk="0" hangingPunct="1">
        <a:spcBef>
          <a:spcPct val="20000"/>
        </a:spcBef>
        <a:buFont typeface="Arial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428625" rtl="0" eaLnBrk="1" latinLnBrk="0" hangingPunct="1">
        <a:spcBef>
          <a:spcPct val="20000"/>
        </a:spcBef>
        <a:buFont typeface="Arial"/>
        <a:buChar char="–"/>
        <a:defRPr sz="1875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428625" rtl="0" eaLnBrk="1" latinLnBrk="0" hangingPunct="1">
        <a:spcBef>
          <a:spcPct val="20000"/>
        </a:spcBef>
        <a:buFont typeface="Arial"/>
        <a:buChar char="»"/>
        <a:defRPr sz="1875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428625" rtl="0" eaLnBrk="1" latinLnBrk="0" hangingPunct="1">
        <a:spcBef>
          <a:spcPct val="20000"/>
        </a:spcBef>
        <a:buFont typeface="Arial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428625" rtl="0" eaLnBrk="1" latinLnBrk="0" hangingPunct="1">
        <a:spcBef>
          <a:spcPct val="20000"/>
        </a:spcBef>
        <a:buFont typeface="Arial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428625" rtl="0" eaLnBrk="1" latinLnBrk="0" hangingPunct="1">
        <a:spcBef>
          <a:spcPct val="20000"/>
        </a:spcBef>
        <a:buFont typeface="Arial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428625" rtl="0" eaLnBrk="1" latinLnBrk="0" hangingPunct="1">
        <a:spcBef>
          <a:spcPct val="20000"/>
        </a:spcBef>
        <a:buFont typeface="Arial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428625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5613" y="1445364"/>
            <a:ext cx="43201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r>
              <a:rPr lang="en-US" sz="2400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Parent Tip of the </a:t>
            </a:r>
            <a:r>
              <a:rPr lang="en-US" sz="2400" b="1" u="sng" dirty="0" smtClean="0">
                <a:solidFill>
                  <a:prstClr val="black"/>
                </a:solidFill>
                <a:latin typeface="KG Miss Kindergarten" panose="02000000000000000000" pitchFamily="2" charset="0"/>
                <a:ea typeface="RowdyWriting" panose="02000603000000000000" pitchFamily="2" charset="0"/>
              </a:rPr>
              <a:t>Week</a:t>
            </a:r>
            <a:r>
              <a:rPr lang="en-US" sz="2000" dirty="0" smtClean="0">
                <a:latin typeface="KG Miss Kindergarten" panose="02000000000000000000" pitchFamily="2" charset="0"/>
                <a:ea typeface="RowdyWriting" panose="02000603000000000000" pitchFamily="2" charset="0"/>
              </a:rPr>
              <a:t>: </a:t>
            </a:r>
            <a:endParaRPr lang="en-US" sz="2000" dirty="0" smtClean="0">
              <a:latin typeface="KG Miss Kindergarten" panose="02000000000000000000" pitchFamily="2" charset="0"/>
              <a:ea typeface="RowdyWriting" panose="02000603000000000000" pitchFamily="2" charset="0"/>
            </a:endParaRPr>
          </a:p>
          <a:p>
            <a:pPr algn="ctr" defTabSz="428625"/>
            <a:endParaRPr lang="en-US" sz="2000" dirty="0" smtClean="0">
              <a:latin typeface="KG Miss Kindergarten" panose="02000000000000000000" pitchFamily="2" charset="0"/>
              <a:ea typeface="RowdyWriting" panose="02000603000000000000" pitchFamily="2" charset="0"/>
            </a:endParaRPr>
          </a:p>
          <a:p>
            <a:pPr algn="ctr" defTabSz="428625"/>
            <a:r>
              <a:rPr lang="en-US" sz="2000" dirty="0" smtClean="0">
                <a:latin typeface="KG Miss Kindergarten" panose="02000000000000000000" pitchFamily="2" charset="0"/>
                <a:ea typeface="RowdyWriting" panose="02000603000000000000" pitchFamily="2" charset="0"/>
              </a:rPr>
              <a:t>Ask your child what their favorite storybook is.</a:t>
            </a:r>
            <a:endParaRPr lang="en-US" sz="2000" dirty="0" smtClean="0">
              <a:latin typeface="KG Miss Kindergarten" panose="02000000000000000000" pitchFamily="2" charset="0"/>
              <a:ea typeface="RowdyWriting" panose="02000603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449" y="3398516"/>
            <a:ext cx="327004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endParaRPr lang="en-US" sz="1400" b="1" u="sng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No School-</a:t>
            </a:r>
          </a:p>
          <a:p>
            <a:pPr algn="ctr" defTabSz="428625"/>
            <a:r>
              <a:rPr lang="en-US" b="1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October 11</a:t>
            </a:r>
            <a:r>
              <a:rPr lang="en-US" b="1" baseline="300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th-</a:t>
            </a:r>
            <a:r>
              <a:rPr lang="en-US" b="1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14</a:t>
            </a:r>
            <a:r>
              <a:rPr lang="en-US" b="1" baseline="300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th</a:t>
            </a:r>
            <a:r>
              <a:rPr lang="en-US" b="1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 </a:t>
            </a:r>
            <a:endParaRPr lang="en-US" b="1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endParaRPr lang="en-US" b="1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End of the 1</a:t>
            </a:r>
            <a:r>
              <a:rPr lang="en-US" b="1" u="sng" baseline="300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st</a:t>
            </a:r>
            <a:r>
              <a:rPr lang="en-US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 Nine </a:t>
            </a:r>
            <a:r>
              <a:rPr lang="en-US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Weeks-</a:t>
            </a:r>
            <a:endParaRPr lang="en-US" b="1" u="sng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b="1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October 18</a:t>
            </a:r>
            <a:r>
              <a:rPr lang="en-US" b="1" baseline="300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th</a:t>
            </a:r>
            <a:endParaRPr lang="en-US" b="1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endParaRPr lang="en-US" b="1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b="1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Red Ribbon Week-</a:t>
            </a:r>
          </a:p>
          <a:p>
            <a:pPr algn="ctr" defTabSz="428625"/>
            <a:r>
              <a:rPr lang="en-US" b="1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Oct. 28</a:t>
            </a:r>
            <a:r>
              <a:rPr lang="en-US" b="1" baseline="300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th</a:t>
            </a:r>
            <a:r>
              <a:rPr lang="en-US" b="1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-Oct. 31</a:t>
            </a:r>
            <a:r>
              <a:rPr lang="en-US" b="1" baseline="300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st</a:t>
            </a:r>
            <a:endParaRPr lang="en-US" b="1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endParaRPr lang="en-US" b="1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endParaRPr lang="en-US" sz="1400" b="1" u="sng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88929" y="3325832"/>
            <a:ext cx="326680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endParaRPr lang="en-US" sz="1200" b="1" dirty="0">
              <a:solidFill>
                <a:prstClr val="black"/>
              </a:solidFill>
              <a:latin typeface="KG Miss Kindergarten" panose="02000000000000000000" pitchFamily="2" charset="0"/>
              <a:sym typeface="Wingdings" panose="05000000000000000000" pitchFamily="2" charset="2"/>
            </a:endParaRPr>
          </a:p>
          <a:p>
            <a:pPr algn="ctr" defTabSz="428625"/>
            <a:r>
              <a:rPr lang="en-US" sz="1600" b="1" u="sng" dirty="0" smtClean="0">
                <a:solidFill>
                  <a:prstClr val="black"/>
                </a:solidFill>
                <a:latin typeface="KG Miss Kindergarten" panose="02000000000000000000" pitchFamily="2" charset="0"/>
                <a:sym typeface="Wingdings" panose="05000000000000000000" pitchFamily="2" charset="2"/>
              </a:rPr>
              <a:t> </a:t>
            </a:r>
          </a:p>
          <a:p>
            <a:pPr algn="ctr" defTabSz="428625"/>
            <a:r>
              <a:rPr lang="en-US" sz="1600" b="1" u="sng" dirty="0" smtClean="0">
                <a:solidFill>
                  <a:prstClr val="black"/>
                </a:solidFill>
                <a:latin typeface="KG Miss Kindergarten" panose="02000000000000000000" pitchFamily="2" charset="0"/>
                <a:sym typeface="Wingdings" panose="05000000000000000000" pitchFamily="2" charset="2"/>
              </a:rPr>
              <a:t>Practice your alphabet and sight word cards every night! </a:t>
            </a:r>
          </a:p>
          <a:p>
            <a:pPr algn="ctr" defTabSz="428625"/>
            <a:endParaRPr lang="en-US" sz="1600" b="1" u="sng" dirty="0">
              <a:solidFill>
                <a:prstClr val="black"/>
              </a:solidFill>
              <a:latin typeface="KG Miss Kindergarten" panose="02000000000000000000" pitchFamily="2" charset="0"/>
              <a:sym typeface="Wingdings" panose="05000000000000000000" pitchFamily="2" charset="2"/>
            </a:endParaRPr>
          </a:p>
          <a:p>
            <a:pPr algn="ctr" defTabSz="428625"/>
            <a:r>
              <a:rPr lang="en-US" sz="1600" b="1" u="sng" dirty="0" smtClean="0">
                <a:solidFill>
                  <a:prstClr val="black"/>
                </a:solidFill>
                <a:latin typeface="KG Miss Kindergarten" panose="02000000000000000000" pitchFamily="2" charset="0"/>
                <a:sym typeface="Wingdings" panose="05000000000000000000" pitchFamily="2" charset="2"/>
              </a:rPr>
              <a:t>We will be assessing for report cards this week. Please try to have your child at school if possible. </a:t>
            </a:r>
          </a:p>
          <a:p>
            <a:pPr algn="ctr" defTabSz="428625"/>
            <a:r>
              <a:rPr lang="en-US" sz="1600" b="1" u="sng" dirty="0" smtClean="0">
                <a:solidFill>
                  <a:prstClr val="black"/>
                </a:solidFill>
                <a:latin typeface="KG Miss Kindergarten" panose="02000000000000000000" pitchFamily="2" charset="0"/>
                <a:sym typeface="Wingdings" panose="05000000000000000000" pitchFamily="2" charset="2"/>
              </a:rPr>
              <a:t>Thank you!</a:t>
            </a:r>
            <a:endParaRPr lang="en-US" sz="1400" b="1" dirty="0">
              <a:solidFill>
                <a:prstClr val="black"/>
              </a:solidFill>
              <a:latin typeface="KG Miss Kindergarten" panose="02000000000000000000" pitchFamily="2" charset="0"/>
              <a:sym typeface="Wingdings" panose="05000000000000000000" pitchFamily="2" charset="2"/>
            </a:endParaRPr>
          </a:p>
          <a:p>
            <a:pPr algn="ctr" defTabSz="428625"/>
            <a:endParaRPr lang="en-US" sz="1400" b="1" dirty="0">
              <a:solidFill>
                <a:prstClr val="black"/>
              </a:solidFill>
              <a:latin typeface="KG Miss Kindergarte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723" y="6461332"/>
            <a:ext cx="2708254" cy="3418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endParaRPr lang="en-US" sz="1600" b="1" u="sng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sz="1600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Reading</a:t>
            </a:r>
          </a:p>
          <a:p>
            <a:pPr algn="ctr" defTabSz="428625"/>
            <a:r>
              <a:rPr lang="en-US" sz="16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Emergent Reading</a:t>
            </a:r>
            <a:endParaRPr lang="en-US" sz="1600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endParaRPr lang="en-US" sz="1600" b="1" u="sng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sz="1600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Writing</a:t>
            </a:r>
          </a:p>
          <a:p>
            <a:pPr algn="ctr" defTabSz="428625"/>
            <a:r>
              <a:rPr lang="en-US" sz="16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Show and Tell</a:t>
            </a:r>
            <a:endParaRPr lang="en-US" sz="1600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endParaRPr lang="en-US" sz="1875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sz="1600" b="1" u="sng" dirty="0">
                <a:solidFill>
                  <a:prstClr val="black"/>
                </a:solidFill>
                <a:latin typeface="KG Miss Kindergarten" panose="02000000000000000000" pitchFamily="2" charset="0"/>
              </a:rPr>
              <a:t>Social Studies</a:t>
            </a:r>
            <a:endParaRPr lang="en-US" sz="1600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sz="1600" dirty="0">
                <a:solidFill>
                  <a:prstClr val="black"/>
                </a:solidFill>
                <a:latin typeface="KG Miss Kindergarten" panose="02000000000000000000" pitchFamily="2" charset="0"/>
              </a:rPr>
              <a:t>Our School Community</a:t>
            </a:r>
          </a:p>
          <a:p>
            <a:pPr algn="ctr" defTabSz="428625"/>
            <a:endParaRPr lang="en-US" sz="1875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endParaRPr lang="en-US" sz="1688" dirty="0">
              <a:solidFill>
                <a:prstClr val="black"/>
              </a:solidFill>
              <a:latin typeface="Calibri"/>
            </a:endParaRPr>
          </a:p>
          <a:p>
            <a:pPr algn="ctr" defTabSz="428625"/>
            <a:endParaRPr lang="en-US" sz="1688" dirty="0">
              <a:solidFill>
                <a:prstClr val="black"/>
              </a:solidFill>
              <a:latin typeface="Calibri"/>
            </a:endParaRPr>
          </a:p>
          <a:p>
            <a:pPr algn="ctr" defTabSz="428625"/>
            <a:endParaRPr lang="en-US" sz="1688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2254" y="6703569"/>
            <a:ext cx="2754778" cy="2581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r>
              <a:rPr lang="en-US" sz="1600" b="1" u="sng" dirty="0">
                <a:solidFill>
                  <a:prstClr val="black"/>
                </a:solidFill>
                <a:latin typeface="KG Miss Kindergarten" panose="02000000000000000000" pitchFamily="2" charset="0"/>
              </a:rPr>
              <a:t>Math</a:t>
            </a:r>
          </a:p>
          <a:p>
            <a:pPr algn="ctr" defTabSz="428625"/>
            <a:r>
              <a:rPr lang="en-US" sz="16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Reading, Writing, &amp; Representing Numbers to 10</a:t>
            </a:r>
            <a:endParaRPr lang="en-US" sz="1600" dirty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endParaRPr lang="en-US" sz="1600" b="1" u="sng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r>
              <a:rPr lang="en-US" sz="1600" b="1" u="sng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Science</a:t>
            </a:r>
          </a:p>
          <a:p>
            <a:pPr algn="ctr" defTabSz="428625"/>
            <a:r>
              <a:rPr lang="en-US" sz="1600" dirty="0" smtClean="0">
                <a:solidFill>
                  <a:prstClr val="black"/>
                </a:solidFill>
                <a:latin typeface="KG Miss Kindergarten" panose="02000000000000000000" pitchFamily="2" charset="0"/>
              </a:rPr>
              <a:t>Exploring Energy</a:t>
            </a:r>
            <a:endParaRPr lang="en-US" sz="1600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endParaRPr lang="en-US" sz="1600" dirty="0" smtClean="0">
              <a:solidFill>
                <a:prstClr val="black"/>
              </a:solidFill>
              <a:latin typeface="KG Miss Kindergarten" panose="02000000000000000000" pitchFamily="2" charset="0"/>
            </a:endParaRPr>
          </a:p>
          <a:p>
            <a:pPr algn="ctr" defTabSz="428625"/>
            <a:endParaRPr lang="en-US" sz="1688" dirty="0">
              <a:solidFill>
                <a:prstClr val="black"/>
              </a:solidFill>
              <a:latin typeface="Calibri"/>
            </a:endParaRPr>
          </a:p>
          <a:p>
            <a:pPr algn="ctr" defTabSz="428625"/>
            <a:endParaRPr lang="en-US" sz="1688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1896" y="330958"/>
            <a:ext cx="4533836" cy="813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r>
              <a:rPr lang="en-US" sz="4688" b="1" u="sng" dirty="0" smtClean="0">
                <a:solidFill>
                  <a:prstClr val="black"/>
                </a:solidFill>
                <a:latin typeface="KG Eyes Wide Open" panose="02000506000000020004" pitchFamily="2" charset="0"/>
                <a:cs typeface="Calibri (Body)"/>
              </a:rPr>
              <a:t>Oct. 7</a:t>
            </a:r>
            <a:r>
              <a:rPr lang="en-US" sz="4688" b="1" u="sng" baseline="30000" dirty="0" smtClean="0">
                <a:solidFill>
                  <a:prstClr val="black"/>
                </a:solidFill>
                <a:latin typeface="KG Eyes Wide Open" panose="02000506000000020004" pitchFamily="2" charset="0"/>
                <a:cs typeface="Calibri (Body)"/>
              </a:rPr>
              <a:t>th</a:t>
            </a:r>
            <a:r>
              <a:rPr lang="en-US" sz="4688" b="1" u="sng" dirty="0" smtClean="0">
                <a:solidFill>
                  <a:prstClr val="black"/>
                </a:solidFill>
                <a:latin typeface="KG Eyes Wide Open" panose="02000506000000020004" pitchFamily="2" charset="0"/>
                <a:cs typeface="Calibri (Body)"/>
              </a:rPr>
              <a:t>-10</a:t>
            </a:r>
            <a:r>
              <a:rPr lang="en-US" sz="4688" b="1" u="sng" baseline="30000" dirty="0" smtClean="0">
                <a:solidFill>
                  <a:prstClr val="black"/>
                </a:solidFill>
                <a:latin typeface="KG Eyes Wide Open" panose="02000506000000020004" pitchFamily="2" charset="0"/>
                <a:cs typeface="Calibri (Body)"/>
              </a:rPr>
              <a:t>th</a:t>
            </a:r>
            <a:endParaRPr lang="en-US" sz="4688" b="1" u="sng" dirty="0">
              <a:solidFill>
                <a:prstClr val="black"/>
              </a:solidFill>
              <a:latin typeface="KG Eyes Wide Open" panose="02000506000000020004" pitchFamily="2" charset="0"/>
              <a:cs typeface="Calibri (Body)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451" y="5982974"/>
            <a:ext cx="4942245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r>
              <a:rPr lang="en-US" sz="3750" dirty="0">
                <a:solidFill>
                  <a:prstClr val="white"/>
                </a:solidFill>
                <a:latin typeface="KG Eyes Wide Open" panose="02000506000000020004" pitchFamily="2" charset="0"/>
              </a:rPr>
              <a:t>Learning Focus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5065" y="2994579"/>
            <a:ext cx="2990147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r>
              <a:rPr lang="en-US" sz="3750" dirty="0">
                <a:solidFill>
                  <a:prstClr val="white"/>
                </a:solidFill>
                <a:latin typeface="KG Eyes Wide Open" panose="02000506000000020004" pitchFamily="2" charset="0"/>
              </a:rPr>
              <a:t>Upcoming Events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88928" y="3024859"/>
            <a:ext cx="3266804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28625"/>
            <a:r>
              <a:rPr lang="en-US" sz="3750" dirty="0">
                <a:solidFill>
                  <a:prstClr val="white"/>
                </a:solidFill>
                <a:latin typeface="KG Eyes Wide Open" panose="02000506000000020004" pitchFamily="2" charset="0"/>
              </a:rPr>
              <a:t>Reminders</a:t>
            </a:r>
          </a:p>
        </p:txBody>
      </p:sp>
    </p:spTree>
    <p:extLst>
      <p:ext uri="{BB962C8B-B14F-4D97-AF65-F5344CB8AC3E}">
        <p14:creationId xmlns:p14="http://schemas.microsoft.com/office/powerpoint/2010/main" val="284435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103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(Body)</vt:lpstr>
      <vt:lpstr>KG Eyes Wide Open</vt:lpstr>
      <vt:lpstr>KG Miss Kindergarten</vt:lpstr>
      <vt:lpstr>RowdyWriting</vt:lpstr>
      <vt:lpstr>Wingdings</vt:lpstr>
      <vt:lpstr>1_Office Theme</vt:lpstr>
      <vt:lpstr>PowerPoint Presentation</vt:lpstr>
    </vt:vector>
  </TitlesOfParts>
  <Company>Santa Fe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Bouse, Amy</dc:creator>
  <cp:lastModifiedBy>Keown, Kari</cp:lastModifiedBy>
  <cp:revision>33</cp:revision>
  <cp:lastPrinted>2017-09-15T15:22:29Z</cp:lastPrinted>
  <dcterms:created xsi:type="dcterms:W3CDTF">2017-09-13T15:24:25Z</dcterms:created>
  <dcterms:modified xsi:type="dcterms:W3CDTF">2019-10-01T01:19:19Z</dcterms:modified>
</cp:coreProperties>
</file>