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731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879" y="512234"/>
            <a:ext cx="1234678" cy="10924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845" y="512234"/>
            <a:ext cx="3589734" cy="10924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5875868"/>
            <a:ext cx="5829300" cy="1816100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3875618"/>
            <a:ext cx="5829300" cy="2000250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844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4" cy="154940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4" cy="62547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28625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42862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ct val="20000"/>
        </a:spcBef>
        <a:buFont typeface="Arial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ct val="20000"/>
        </a:spcBef>
        <a:buFont typeface="Arial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ct val="20000"/>
        </a:spcBef>
        <a:buFont typeface="Arial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2972" y="1372696"/>
            <a:ext cx="4462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Parent Tip of the </a:t>
            </a:r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ea typeface="RowdyWriting" panose="02000603000000000000" pitchFamily="2" charset="0"/>
              </a:rPr>
              <a:t>Week</a:t>
            </a:r>
            <a:r>
              <a:rPr lang="en-US" sz="2000" dirty="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:</a:t>
            </a:r>
          </a:p>
          <a:p>
            <a:pPr algn="ctr" defTabSz="428625"/>
            <a:endParaRPr lang="en-US" sz="20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  <a:p>
            <a:pPr algn="ctr" defTabSz="428625"/>
            <a:r>
              <a:rPr lang="en-US" sz="2400" dirty="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Allow your child to help set the table for dinner.</a:t>
            </a:r>
            <a:endParaRPr lang="en-US" sz="24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  <a:p>
            <a:pPr algn="ctr" defTabSz="428625"/>
            <a:endParaRPr lang="en-US" sz="8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6931" y="3194318"/>
            <a:ext cx="3364709" cy="13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8625"/>
            <a:endParaRPr lang="en-US" sz="1200" b="1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defTabSz="428625"/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defTabSz="428625"/>
            <a:endParaRPr lang="en-US" sz="1600" b="1" u="sng" baseline="300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defTabSz="428625"/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defTabSz="428625"/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defTabSz="428625"/>
            <a:endParaRPr lang="en-US" sz="1400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07" y="6370493"/>
            <a:ext cx="2708254" cy="3664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Reading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Bigger Books,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Bigger </a:t>
            </a:r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Reading Muscles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Writing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How-to Books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875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Social Studies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Geography and Places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875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6757" y="6515823"/>
            <a:ext cx="2754778" cy="2827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Math</a:t>
            </a:r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Comparing Numbers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to </a:t>
            </a:r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20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Sums &amp; Minuends to 10</a:t>
            </a:r>
            <a:endParaRPr lang="en-US" sz="1600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Science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Observing Objects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in the Sky</a:t>
            </a: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1896" y="330958"/>
            <a:ext cx="4533836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January 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27</a:t>
            </a:r>
            <a:r>
              <a:rPr lang="en-US" sz="4688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th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 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– 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31</a:t>
            </a:r>
            <a:r>
              <a:rPr lang="en-US" sz="4688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st</a:t>
            </a:r>
            <a:endParaRPr lang="en-US" sz="4688" b="1" u="sng" dirty="0">
              <a:solidFill>
                <a:prstClr val="black"/>
              </a:solidFill>
              <a:latin typeface="KG Eyes Wide Open" panose="02000506000000020004" pitchFamily="2" charset="0"/>
              <a:cs typeface="Calibri (Body)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563" y="5970862"/>
            <a:ext cx="494224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Learning Focus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065" y="2994579"/>
            <a:ext cx="299014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Upcoming Events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8928" y="3024859"/>
            <a:ext cx="326680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Reminders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297" y="3324400"/>
            <a:ext cx="31515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January 29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:</a:t>
            </a:r>
          </a:p>
          <a:p>
            <a:pPr algn="ctr"/>
            <a:r>
              <a:rPr lang="en-US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Beauty &amp; the </a:t>
            </a:r>
            <a:r>
              <a:rPr lang="en-US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Beast</a:t>
            </a:r>
          </a:p>
          <a:p>
            <a:pPr algn="ctr"/>
            <a:endParaRPr lang="en-US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February 6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: </a:t>
            </a:r>
          </a:p>
          <a:p>
            <a:pPr algn="ctr"/>
            <a:r>
              <a:rPr lang="en-US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100</a:t>
            </a:r>
            <a:r>
              <a:rPr lang="en-US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Day of </a:t>
            </a:r>
            <a:r>
              <a:rPr lang="en-US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School</a:t>
            </a:r>
          </a:p>
          <a:p>
            <a:pPr algn="ctr"/>
            <a:endParaRPr lang="en-US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February 7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: </a:t>
            </a:r>
          </a:p>
          <a:p>
            <a:pPr algn="ctr"/>
            <a:r>
              <a:rPr lang="en-US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House Gathering</a:t>
            </a:r>
            <a:endParaRPr lang="en-US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0038" y="3639769"/>
            <a:ext cx="34421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** WEAR YOUR CLASS SHIRT TO BEAUTY &amp; THE BEAST @ Santa Fe High School!</a:t>
            </a:r>
          </a:p>
          <a:p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** We are in need of snacks.</a:t>
            </a:r>
            <a:endParaRPr lang="en-US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** Note: The students will be having a Valentine’s Day card exchange on February 13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, NOT a party. </a:t>
            </a:r>
            <a:endParaRPr lang="en-US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01D97DC02794489DD9270C5816768" ma:contentTypeVersion="13" ma:contentTypeDescription="Create a new document." ma:contentTypeScope="" ma:versionID="52bf8224c05d5e48dec4dba2e4f22175">
  <xsd:schema xmlns:xsd="http://www.w3.org/2001/XMLSchema" xmlns:xs="http://www.w3.org/2001/XMLSchema" xmlns:p="http://schemas.microsoft.com/office/2006/metadata/properties" xmlns:ns3="31377ac0-db65-41ad-aac0-50567a74d2f6" xmlns:ns4="63960f88-1c58-4f1e-aa5a-106ccf416733" targetNamespace="http://schemas.microsoft.com/office/2006/metadata/properties" ma:root="true" ma:fieldsID="b34a834310a11c32bfd170d2772bafee" ns3:_="" ns4:_="">
    <xsd:import namespace="31377ac0-db65-41ad-aac0-50567a74d2f6"/>
    <xsd:import namespace="63960f88-1c58-4f1e-aa5a-106ccf4167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77ac0-db65-41ad-aac0-50567a74d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60f88-1c58-4f1e-aa5a-106ccf41673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B04ECA-98F4-48D8-BE2E-686130008C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77ac0-db65-41ad-aac0-50567a74d2f6"/>
    <ds:schemaRef ds:uri="63960f88-1c58-4f1e-aa5a-106ccf416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7B4A7F-F92A-41AF-8670-C355DCD148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16E83-C8EE-4664-B285-CC94E1ADBFC8}">
  <ds:schemaRefs>
    <ds:schemaRef ds:uri="http://purl.org/dc/terms/"/>
    <ds:schemaRef ds:uri="31377ac0-db65-41ad-aac0-50567a74d2f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960f88-1c58-4f1e-aa5a-106ccf41673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121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(Body)</vt:lpstr>
      <vt:lpstr>KG Eyes Wide Open</vt:lpstr>
      <vt:lpstr>KG Miss Kindergarten</vt:lpstr>
      <vt:lpstr>RowdyWriting</vt:lpstr>
      <vt:lpstr>Wingdings</vt:lpstr>
      <vt:lpstr>1_Office Theme</vt:lpstr>
      <vt:lpstr>PowerPoint Presentation</vt:lpstr>
    </vt:vector>
  </TitlesOfParts>
  <Company>Santa Fe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Bouse, Amy</dc:creator>
  <cp:lastModifiedBy>Keown, Kari</cp:lastModifiedBy>
  <cp:revision>84</cp:revision>
  <cp:lastPrinted>2019-11-20T22:51:39Z</cp:lastPrinted>
  <dcterms:created xsi:type="dcterms:W3CDTF">2017-09-13T15:24:25Z</dcterms:created>
  <dcterms:modified xsi:type="dcterms:W3CDTF">2020-01-20T15:30:54Z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0x01010041B01D97DC02794489DD9270C5816768</vt:lpwstr>
  </property>
</Properties>
</file>