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5110" autoAdjust="0"/>
  </p:normalViewPr>
  <p:slideViewPr>
    <p:cSldViewPr snapToGrid="0">
      <p:cViewPr varScale="1">
        <p:scale>
          <a:sx n="81" d="100"/>
          <a:sy n="81" d="100"/>
        </p:scale>
        <p:origin x="2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0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2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0492-B6C8-46D9-B35B-11342F91F0F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0286-16B0-4A21-8BA7-631B67DF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7" y="289488"/>
            <a:ext cx="8985955" cy="67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40080"/>
            <a:ext cx="8651343" cy="64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7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8" y="57843"/>
            <a:ext cx="8119443" cy="58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40788"/>
            <a:ext cx="7903337" cy="59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289572"/>
            <a:ext cx="7808335" cy="58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47" y="168090"/>
            <a:ext cx="8043553" cy="598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82059"/>
            <a:ext cx="7955539" cy="593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22" y="118997"/>
            <a:ext cx="7946077" cy="59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1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52" y="219997"/>
            <a:ext cx="7877236" cy="59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9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19" y="77189"/>
            <a:ext cx="8107631" cy="60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02" y="365125"/>
            <a:ext cx="7998340" cy="62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45" y="365125"/>
            <a:ext cx="8963377" cy="61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25" y="261257"/>
            <a:ext cx="7797488" cy="58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8" y="184488"/>
            <a:ext cx="8207210" cy="62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52" y="186296"/>
            <a:ext cx="7827384" cy="58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7" y="83127"/>
            <a:ext cx="8662060" cy="64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925" y="250578"/>
            <a:ext cx="8567756" cy="636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8" y="-13538"/>
            <a:ext cx="8914015" cy="67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2" y="111371"/>
            <a:ext cx="8787740" cy="65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62419"/>
            <a:ext cx="8882743" cy="66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71" y="99384"/>
            <a:ext cx="8069592" cy="60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5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66" y="-28410"/>
            <a:ext cx="8221621" cy="61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9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Fe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Loner, Robin</dc:creator>
  <cp:lastModifiedBy>Loner, Robin</cp:lastModifiedBy>
  <cp:revision>5</cp:revision>
  <dcterms:created xsi:type="dcterms:W3CDTF">2018-01-08T15:42:25Z</dcterms:created>
  <dcterms:modified xsi:type="dcterms:W3CDTF">2018-01-08T17:29:49Z</dcterms:modified>
</cp:coreProperties>
</file>