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86" r:id="rId3"/>
    <p:sldId id="344" r:id="rId4"/>
    <p:sldId id="345" r:id="rId5"/>
    <p:sldId id="358" r:id="rId6"/>
    <p:sldId id="385" r:id="rId7"/>
    <p:sldId id="293" r:id="rId8"/>
    <p:sldId id="335" r:id="rId9"/>
    <p:sldId id="341" r:id="rId10"/>
    <p:sldId id="347" r:id="rId11"/>
    <p:sldId id="349" r:id="rId12"/>
    <p:sldId id="350" r:id="rId13"/>
    <p:sldId id="351" r:id="rId14"/>
    <p:sldId id="355" r:id="rId15"/>
    <p:sldId id="35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1C8"/>
    <a:srgbClr val="7C5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7" autoAdjust="0"/>
  </p:normalViewPr>
  <p:slideViewPr>
    <p:cSldViewPr>
      <p:cViewPr varScale="1">
        <p:scale>
          <a:sx n="70" d="100"/>
          <a:sy n="70" d="100"/>
        </p:scale>
        <p:origin x="10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DE38AC-5412-4BB1-BD97-FC8CBF36C22F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9328A5-0816-43EA-8D56-1531E6348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90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9328A5-0816-43EA-8D56-1531E63481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9328A5-0816-43EA-8D56-1531E63481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7766-6299-4469-867F-75ACAEE84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E0E9-B94B-4E95-8C66-3412813A5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85C7-0C09-478E-9E23-17E5910E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3333-D09E-4662-A86D-8BCD4B7FB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A1C6-AE54-4DEF-9505-DA08A060C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3B53-4070-4339-AD41-5D290AA10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1681-A393-4D65-828F-300F685C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166F-FA59-4B95-B11C-EDBF1698F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B734D-CB40-42B8-9845-35FB889C9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35B2-FE42-44C9-9D18-F6E62DE51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E772-E68D-45FE-950D-9E83EE42D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F72B-7084-44BD-A92C-DEA3803F6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DAAF-F32F-4C5B-AD64-37B7B9A37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3000">
              <a:srgbClr val="7C5BF7"/>
            </a:gs>
            <a:gs pos="68000">
              <a:srgbClr val="F311C8"/>
            </a:gs>
            <a:gs pos="88000">
              <a:schemeClr val="accent1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C2CB50-36DA-45BE-9FCD-6F71AA18B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153400" cy="5486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Welcome to Mrs. Covington’s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1500" b="1" dirty="0" smtClean="0">
                <a:solidFill>
                  <a:srgbClr val="FFFF00"/>
                </a:solidFill>
              </a:rPr>
              <a:t>AWESOME</a:t>
            </a:r>
            <a:r>
              <a:rPr lang="en-US" b="1" dirty="0" smtClean="0">
                <a:solidFill>
                  <a:schemeClr val="bg1"/>
                </a:solidFill>
              </a:rPr>
              <a:t> 6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Grade Science Class!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772400" cy="60960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bg1"/>
                </a:solidFill>
              </a:rPr>
              <a:t>Cafeteria Transitions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You will be escorted to lunch by your 4th teacher in a single file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line. You will sit at assigned tables.  The lunch monitor will tell your table when to line up in the lunch line.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Take your belongings with you to the cafeteria and place them as directed by the cafeteria monitors (under your table).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Your team teachers will pick you up from lunch and will escort you in a single file line back to the Orange Hallway where you will line up by your 5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period teachers door.  </a:t>
            </a:r>
          </a:p>
        </p:txBody>
      </p:sp>
    </p:spTree>
    <p:extLst>
      <p:ext uri="{BB962C8B-B14F-4D97-AF65-F5344CB8AC3E}">
        <p14:creationId xmlns:p14="http://schemas.microsoft.com/office/powerpoint/2010/main" val="275511889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Cafeteria Procedures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0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STUDENT EXPECTATIONS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ENTER:  Enter and sit according to your assigned table. Wait for the cafeteria monitors to dismiss you to the food or snack line. 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SEATING: Remain seated at all times.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HAND: Raise your hand and wait for a monitor to release you to the snack line or restroom.</a:t>
            </a:r>
          </a:p>
        </p:txBody>
      </p:sp>
    </p:spTree>
    <p:extLst>
      <p:ext uri="{BB962C8B-B14F-4D97-AF65-F5344CB8AC3E}">
        <p14:creationId xmlns:p14="http://schemas.microsoft.com/office/powerpoint/2010/main" val="356801789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Cafeteria Procedures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STUDENT EXPECTATIONS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PRIDE: Pick up your trash, wipe spills, clean table and floor area before leaving.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RELEASE: Your team teachers will pick you up from lunch.  Wait to be released by your teacher or lunch monitor.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3953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Cafeteria Procedures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STUDENT EXPECTATIONS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RESPECT: Show courtesy and respect to each other, guests, monitors and cafeteria staff at all times.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FOOD: Food remains in the cafeteria.  Closed </a:t>
            </a:r>
            <a:r>
              <a:rPr lang="en-US" b="1" i="1" dirty="0" smtClean="0">
                <a:solidFill>
                  <a:schemeClr val="bg1"/>
                </a:solidFill>
              </a:rPr>
              <a:t>bottled water </a:t>
            </a:r>
            <a:r>
              <a:rPr lang="en-US" b="1" dirty="0" smtClean="0">
                <a:solidFill>
                  <a:schemeClr val="bg1"/>
                </a:solidFill>
              </a:rPr>
              <a:t>may be taken to the classrooms.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05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Dismissal Procedures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do you get home? (bus, car, walker,…)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94684"/>
      </p:ext>
    </p:extLst>
  </p:cSld>
  <p:clrMapOvr>
    <a:masterClrMapping/>
  </p:clrMapOvr>
  <p:transition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Dismissal Procedures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FRONT OF LINE: Band students needing to retrieve instruments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MIDDLE OF LINE: Bus riders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END OF LINE: Car riders (will exit the main entrance by the office)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will be escorted outside by your last period teacher.  We will leave in an orderly manner.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5010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What’s up for Today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Attendance/Schedule Check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Collect Supplies –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only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Classroom expectations – Points &amp; </a:t>
            </a:r>
            <a:r>
              <a:rPr lang="en-US" dirty="0" err="1" smtClean="0">
                <a:solidFill>
                  <a:schemeClr val="bg1"/>
                </a:solidFill>
              </a:rPr>
              <a:t>Cov</a:t>
            </a:r>
            <a:r>
              <a:rPr lang="en-US" dirty="0" smtClean="0">
                <a:solidFill>
                  <a:schemeClr val="bg1"/>
                </a:solidFill>
              </a:rPr>
              <a:t> Bucks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Binder Set Up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Science Section - setup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Mrs. </a:t>
            </a:r>
            <a:r>
              <a:rPr lang="en-US" dirty="0" err="1" smtClean="0">
                <a:solidFill>
                  <a:schemeClr val="bg1"/>
                </a:solidFill>
              </a:rPr>
              <a:t>Cov</a:t>
            </a:r>
            <a:r>
              <a:rPr lang="en-US" dirty="0" smtClean="0">
                <a:solidFill>
                  <a:schemeClr val="bg1"/>
                </a:solidFill>
              </a:rPr>
              <a:t> and Me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Elective/Hallway Transitions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2238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Copy Schedule/Schedule Check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7 Periods marked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period,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period,…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 Core Classes: ELA (</a:t>
            </a:r>
            <a:r>
              <a:rPr lang="en-US" dirty="0" err="1" smtClean="0">
                <a:solidFill>
                  <a:schemeClr val="bg1"/>
                </a:solidFill>
              </a:rPr>
              <a:t>Vassallo</a:t>
            </a:r>
            <a:r>
              <a:rPr lang="en-US" dirty="0" smtClean="0">
                <a:solidFill>
                  <a:schemeClr val="bg1"/>
                </a:solidFill>
              </a:rPr>
              <a:t>), Math (Hector), Science (Covington), Social Studies (Pittman)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Acceleration Period (</a:t>
            </a:r>
            <a:r>
              <a:rPr lang="en-US" dirty="0" err="1" smtClean="0">
                <a:solidFill>
                  <a:schemeClr val="bg1"/>
                </a:solidFill>
              </a:rPr>
              <a:t>Linkey</a:t>
            </a:r>
            <a:r>
              <a:rPr lang="en-US" dirty="0" smtClean="0">
                <a:solidFill>
                  <a:schemeClr val="bg1"/>
                </a:solidFill>
              </a:rPr>
              <a:t>/Carroll)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 Elective Periods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Orange Team (Hector, Covington, Pittman, </a:t>
            </a:r>
            <a:r>
              <a:rPr lang="en-US" dirty="0" err="1" smtClean="0">
                <a:solidFill>
                  <a:schemeClr val="bg1"/>
                </a:solidFill>
              </a:rPr>
              <a:t>Vassallo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Linkey</a:t>
            </a:r>
            <a:r>
              <a:rPr lang="en-US" dirty="0" smtClean="0">
                <a:solidFill>
                  <a:schemeClr val="bg1"/>
                </a:solidFill>
              </a:rPr>
              <a:t>/Carroll)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Girl in Boys’ P.E., etc…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9558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Minor Schedule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Ex: Did not receive the elective of your choice.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Fill out a Schedule Change Request From.  These must be signed by a parent.  Return the form to your teacher.  The teacher will turn it in to the counselor.  The change may or may not be granted due to class size.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614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Supplies to Collect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 Packages of Note Cards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Pencils (12)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1 Hand Held Eraser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Red Pens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Highlighters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6 Glue Sticks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Packages Construction Paper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Boxes of Colored Pencils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Boxes of Colored Markers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Boxes of Gallon Ziploc Baggies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2 Boxes of Tissues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1 Ruler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1 Package of Graph Paper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311802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823" y="2286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Binder Setup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143000"/>
            <a:ext cx="7772400" cy="43434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Place the following </a:t>
            </a:r>
            <a:r>
              <a:rPr lang="en-US" sz="2000" b="1" u="sng" dirty="0" smtClean="0">
                <a:solidFill>
                  <a:schemeClr val="bg1"/>
                </a:solidFill>
              </a:rPr>
              <a:t>in your pencil pouch </a:t>
            </a:r>
            <a:r>
              <a:rPr lang="en-US" sz="2000" b="1" dirty="0" smtClean="0">
                <a:solidFill>
                  <a:schemeClr val="bg1"/>
                </a:solidFill>
              </a:rPr>
              <a:t>inside of your binder: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6 #2 pencils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1 pair of scissors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2 highlighters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2 black pens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2 blue pens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2 red pens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1 hand held eraser</a:t>
            </a:r>
          </a:p>
          <a:p>
            <a:pPr lvl="1"/>
            <a:r>
              <a:rPr lang="en-US" sz="2000" b="1" dirty="0" smtClean="0">
                <a:solidFill>
                  <a:schemeClr val="bg1"/>
                </a:solidFill>
              </a:rPr>
              <a:t>1 hand held sharpener</a:t>
            </a:r>
          </a:p>
          <a:p>
            <a:pPr marL="457200" lvl="1" indent="0"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Fill our your divider tabs with the name of each of your classes (7 total).  Place these in the rings of your binder.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Insert one package of loose-leaf notebook paper into your binder.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Your agenda must be carried with you at all times.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457200" lvl="1" indent="0">
              <a:buNone/>
            </a:pPr>
            <a:endParaRPr lang="en-US" sz="1600" b="1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518162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1600200"/>
          </a:xfrm>
        </p:spPr>
        <p:txBody>
          <a:bodyPr/>
          <a:lstStyle/>
          <a:p>
            <a:pPr eaLnBrk="1" hangingPunct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Orange/Yellow Hallway Transitions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600" b="1" i="1" u="sng" dirty="0" smtClean="0">
                <a:solidFill>
                  <a:schemeClr val="bg1"/>
                </a:solidFill>
              </a:rPr>
              <a:t>Student Expectations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Keep hands and feet to yourself.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Walk </a:t>
            </a:r>
            <a:r>
              <a:rPr lang="en-US" sz="2800" dirty="0" smtClean="0">
                <a:solidFill>
                  <a:schemeClr val="bg1"/>
                </a:solidFill>
              </a:rPr>
              <a:t>on the </a:t>
            </a:r>
            <a:r>
              <a:rPr lang="en-US" sz="2800" b="1" dirty="0" smtClean="0">
                <a:solidFill>
                  <a:schemeClr val="bg1"/>
                </a:solidFill>
              </a:rPr>
              <a:t>right</a:t>
            </a:r>
            <a:r>
              <a:rPr lang="en-US" sz="2800" dirty="0" smtClean="0">
                <a:solidFill>
                  <a:schemeClr val="bg1"/>
                </a:solidFill>
              </a:rPr>
              <a:t> side at all times in the hallway.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VOICES:</a:t>
            </a:r>
            <a:r>
              <a:rPr lang="en-US" sz="2800" dirty="0" smtClean="0">
                <a:solidFill>
                  <a:schemeClr val="bg1"/>
                </a:solidFill>
              </a:rPr>
              <a:t> Level 0 (NO Talking)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Students </a:t>
            </a:r>
            <a:r>
              <a:rPr lang="en-US" sz="2800" b="1" dirty="0" smtClean="0">
                <a:solidFill>
                  <a:schemeClr val="bg1"/>
                </a:solidFill>
              </a:rPr>
              <a:t>line up </a:t>
            </a:r>
            <a:r>
              <a:rPr lang="en-US" sz="2800" dirty="0" smtClean="0">
                <a:solidFill>
                  <a:schemeClr val="bg1"/>
                </a:solidFill>
              </a:rPr>
              <a:t>outside of their classroom door on the 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rd</a:t>
            </a:r>
            <a:r>
              <a:rPr lang="en-US" sz="2800" b="1" dirty="0" smtClean="0">
                <a:solidFill>
                  <a:schemeClr val="bg1"/>
                </a:solidFill>
              </a:rPr>
              <a:t> square.</a:t>
            </a:r>
            <a:r>
              <a:rPr lang="en-US" sz="2800" dirty="0" smtClean="0">
                <a:solidFill>
                  <a:schemeClr val="bg1"/>
                </a:solidFill>
              </a:rPr>
              <a:t>  Enter when directed by your teacher to do so.  </a:t>
            </a:r>
            <a:r>
              <a:rPr lang="en-US" sz="2800" b="1" dirty="0" smtClean="0">
                <a:solidFill>
                  <a:schemeClr val="bg1"/>
                </a:solidFill>
              </a:rPr>
              <a:t>Never enter a room when a teacher is not present.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Use of </a:t>
            </a:r>
            <a:r>
              <a:rPr lang="en-US" sz="2800" b="1" dirty="0" smtClean="0">
                <a:solidFill>
                  <a:schemeClr val="bg1"/>
                </a:solidFill>
              </a:rPr>
              <a:t>restroom</a:t>
            </a:r>
            <a:r>
              <a:rPr lang="en-US" sz="2800" dirty="0" smtClean="0">
                <a:solidFill>
                  <a:schemeClr val="bg1"/>
                </a:solidFill>
              </a:rPr>
              <a:t> is </a:t>
            </a:r>
            <a:r>
              <a:rPr lang="en-US" sz="2800" b="1" dirty="0" smtClean="0">
                <a:solidFill>
                  <a:schemeClr val="bg1"/>
                </a:solidFill>
              </a:rPr>
              <a:t>NOT ALLOWED </a:t>
            </a:r>
            <a:r>
              <a:rPr lang="en-US" sz="2800" dirty="0" smtClean="0">
                <a:solidFill>
                  <a:schemeClr val="bg1"/>
                </a:solidFill>
              </a:rPr>
              <a:t>between classes.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Transitions to Electives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Electives: Your core teachers will walk you to your elective classes.  Line up with the teacher that travels to your elective.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Voice Level on our Hallway: 0 (No talking)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Voice Level on other hallways as we transition: Level 1 (Whisper Only)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Returning from Electives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Do not enter our hallway until your team teachers tell you to do so.  As you enter our hallway, stay on the right and line up outside your classroom door.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45738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Escorts to Electives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839200" cy="4114800"/>
          </a:xfrm>
        </p:spPr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Hector</a:t>
            </a:r>
            <a:r>
              <a:rPr lang="en-US" b="1" dirty="0">
                <a:solidFill>
                  <a:schemeClr val="bg1"/>
                </a:solidFill>
              </a:rPr>
              <a:t>: Spanish, Cheer, Speech, Strength Bank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Pittman</a:t>
            </a:r>
            <a:r>
              <a:rPr lang="en-US" b="1" dirty="0">
                <a:solidFill>
                  <a:schemeClr val="bg1"/>
                </a:solidFill>
              </a:rPr>
              <a:t>: Band, Computer, Art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Vassallo</a:t>
            </a:r>
            <a:r>
              <a:rPr lang="en-US" b="1" dirty="0">
                <a:solidFill>
                  <a:schemeClr val="bg1"/>
                </a:solidFill>
              </a:rPr>
              <a:t>: Dance, Theatre Arts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Covington</a:t>
            </a:r>
            <a:r>
              <a:rPr lang="en-US" b="1" dirty="0">
                <a:solidFill>
                  <a:schemeClr val="bg1"/>
                </a:solidFill>
              </a:rPr>
              <a:t>: PE here at SFJH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9017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816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Welcome to Mrs. Covington’s  AWESOME 6th Grade Science Class!</vt:lpstr>
      <vt:lpstr>What’s up for Today</vt:lpstr>
      <vt:lpstr>Copy Schedule/Schedule Check</vt:lpstr>
      <vt:lpstr>Minor Schedule Changes</vt:lpstr>
      <vt:lpstr>Supplies to Collect </vt:lpstr>
      <vt:lpstr>Binder Setup </vt:lpstr>
      <vt:lpstr> Orange/Yellow Hallway Transitions</vt:lpstr>
      <vt:lpstr> Transitions to Electives</vt:lpstr>
      <vt:lpstr>Escorts to Electives</vt:lpstr>
      <vt:lpstr>PowerPoint Presentation</vt:lpstr>
      <vt:lpstr>Cafeteria Procedures </vt:lpstr>
      <vt:lpstr>Cafeteria Procedures</vt:lpstr>
      <vt:lpstr>Cafeteria Procedures</vt:lpstr>
      <vt:lpstr>Dismissal Procedures</vt:lpstr>
      <vt:lpstr>Dismissal Procedures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7th Grade Math!</dc:title>
  <dc:creator>K HECTOR</dc:creator>
  <cp:lastModifiedBy>GINA COVINGTON</cp:lastModifiedBy>
  <cp:revision>138</cp:revision>
  <dcterms:created xsi:type="dcterms:W3CDTF">2007-07-26T01:56:40Z</dcterms:created>
  <dcterms:modified xsi:type="dcterms:W3CDTF">2016-08-21T20:41:54Z</dcterms:modified>
</cp:coreProperties>
</file>